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65" r:id="rId4"/>
    <p:sldId id="266" r:id="rId5"/>
    <p:sldId id="260" r:id="rId6"/>
    <p:sldId id="261" r:id="rId7"/>
    <p:sldId id="262" r:id="rId8"/>
    <p:sldId id="263" r:id="rId9"/>
    <p:sldId id="264" r:id="rId10"/>
    <p:sldId id="267" r:id="rId11"/>
    <p:sldId id="268" r:id="rId12"/>
  </p:sldIdLst>
  <p:sldSz cx="12192000" cy="6858000"/>
  <p:notesSz cx="6858000" cy="9144000"/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6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14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nb-NO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nb-NO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761DF-674A-4BE0-AE82-7D597CD9157D}" type="datetimeFigureOut">
              <a:rPr lang="nb-NO" smtClean="0"/>
              <a:t>14.02.2020</a:t>
            </a:fld>
            <a:endParaRPr lang="nb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7016A-DECB-4803-A1B3-6CB412BE5A65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5970263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b-NO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b-NO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761DF-674A-4BE0-AE82-7D597CD9157D}" type="datetimeFigureOut">
              <a:rPr lang="nb-NO" smtClean="0"/>
              <a:t>14.02.2020</a:t>
            </a:fld>
            <a:endParaRPr lang="nb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7016A-DECB-4803-A1B3-6CB412BE5A65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3356259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nb-NO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b-NO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761DF-674A-4BE0-AE82-7D597CD9157D}" type="datetimeFigureOut">
              <a:rPr lang="nb-NO" smtClean="0"/>
              <a:t>14.02.2020</a:t>
            </a:fld>
            <a:endParaRPr lang="nb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7016A-DECB-4803-A1B3-6CB412BE5A65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7449238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b-NO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b-NO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761DF-674A-4BE0-AE82-7D597CD9157D}" type="datetimeFigureOut">
              <a:rPr lang="nb-NO" smtClean="0"/>
              <a:t>14.02.2020</a:t>
            </a:fld>
            <a:endParaRPr lang="nb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7016A-DECB-4803-A1B3-6CB412BE5A65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4404344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nb-NO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761DF-674A-4BE0-AE82-7D597CD9157D}" type="datetimeFigureOut">
              <a:rPr lang="nb-NO" smtClean="0"/>
              <a:t>14.02.2020</a:t>
            </a:fld>
            <a:endParaRPr lang="nb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7016A-DECB-4803-A1B3-6CB412BE5A65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3981740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b-NO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b-NO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b-NO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761DF-674A-4BE0-AE82-7D597CD9157D}" type="datetimeFigureOut">
              <a:rPr lang="nb-NO" smtClean="0"/>
              <a:t>14.02.2020</a:t>
            </a:fld>
            <a:endParaRPr lang="nb-N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7016A-DECB-4803-A1B3-6CB412BE5A65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604445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b-NO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b-NO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b-NO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761DF-674A-4BE0-AE82-7D597CD9157D}" type="datetimeFigureOut">
              <a:rPr lang="nb-NO" smtClean="0"/>
              <a:t>14.02.2020</a:t>
            </a:fld>
            <a:endParaRPr lang="nb-NO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7016A-DECB-4803-A1B3-6CB412BE5A65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5278724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b-NO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761DF-674A-4BE0-AE82-7D597CD9157D}" type="datetimeFigureOut">
              <a:rPr lang="nb-NO" smtClean="0"/>
              <a:t>14.02.2020</a:t>
            </a:fld>
            <a:endParaRPr lang="nb-N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7016A-DECB-4803-A1B3-6CB412BE5A65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5245138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761DF-674A-4BE0-AE82-7D597CD9157D}" type="datetimeFigureOut">
              <a:rPr lang="nb-NO" smtClean="0"/>
              <a:t>14.02.2020</a:t>
            </a:fld>
            <a:endParaRPr lang="nb-NO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7016A-DECB-4803-A1B3-6CB412BE5A65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352970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nb-NO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b-NO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761DF-674A-4BE0-AE82-7D597CD9157D}" type="datetimeFigureOut">
              <a:rPr lang="nb-NO" smtClean="0"/>
              <a:t>14.02.2020</a:t>
            </a:fld>
            <a:endParaRPr lang="nb-N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7016A-DECB-4803-A1B3-6CB412BE5A65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8588007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nb-NO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b-NO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761DF-674A-4BE0-AE82-7D597CD9157D}" type="datetimeFigureOut">
              <a:rPr lang="nb-NO" smtClean="0"/>
              <a:t>14.02.2020</a:t>
            </a:fld>
            <a:endParaRPr lang="nb-N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7016A-DECB-4803-A1B3-6CB412BE5A65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2914553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nb-NO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b-NO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6761DF-674A-4BE0-AE82-7D597CD9157D}" type="datetimeFigureOut">
              <a:rPr lang="nb-NO" smtClean="0"/>
              <a:t>14.02.2020</a:t>
            </a:fld>
            <a:endParaRPr lang="nb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27016A-DECB-4803-A1B3-6CB412BE5A65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8548664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www.ncbi.nlm.nih.gov/pubmed/?term=Lle%C3%B3%20A%5BAuthor%5D&amp;cauthor=true&amp;cauthor_uid=30606734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b-NO" dirty="0" err="1" smtClean="0"/>
              <a:t>Comments</a:t>
            </a:r>
            <a:r>
              <a:rPr lang="nb-NO" dirty="0" smtClean="0"/>
              <a:t> CSF-PR</a:t>
            </a:r>
            <a:endParaRPr lang="nb-NO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b-NO" dirty="0" smtClean="0"/>
              <a:t>Jan/</a:t>
            </a:r>
            <a:r>
              <a:rPr lang="nb-NO" dirty="0" err="1" smtClean="0"/>
              <a:t>Feb</a:t>
            </a:r>
            <a:r>
              <a:rPr lang="nb-NO" dirty="0" smtClean="0"/>
              <a:t> 2020</a:t>
            </a:r>
          </a:p>
          <a:p>
            <a:r>
              <a:rPr lang="nb-NO" dirty="0" smtClean="0"/>
              <a:t>Astrid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4503599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Filters</a:t>
            </a:r>
            <a:endParaRPr lang="nb-NO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 err="1" smtClean="0"/>
              <a:t>After</a:t>
            </a:r>
            <a:r>
              <a:rPr lang="nb-NO" dirty="0" smtClean="0"/>
              <a:t> </a:t>
            </a:r>
            <a:r>
              <a:rPr lang="nb-NO" dirty="0" err="1" smtClean="0"/>
              <a:t>applying</a:t>
            </a:r>
            <a:r>
              <a:rPr lang="nb-NO" dirty="0" smtClean="0"/>
              <a:t> filters </a:t>
            </a:r>
            <a:r>
              <a:rPr lang="nb-NO" dirty="0" err="1" smtClean="0">
                <a:sym typeface="Wingdings" panose="05000000000000000000" pitchFamily="2" charset="2"/>
              </a:rPr>
              <a:t>only</a:t>
            </a:r>
            <a:r>
              <a:rPr lang="nb-NO" dirty="0" smtClean="0">
                <a:sym typeface="Wingdings" panose="05000000000000000000" pitchFamily="2" charset="2"/>
              </a:rPr>
              <a:t> 1 </a:t>
            </a:r>
            <a:r>
              <a:rPr lang="nb-NO" dirty="0" err="1" smtClean="0">
                <a:sym typeface="Wingdings" panose="05000000000000000000" pitchFamily="2" charset="2"/>
              </a:rPr>
              <a:t>paper</a:t>
            </a:r>
            <a:r>
              <a:rPr lang="nb-NO" dirty="0" smtClean="0">
                <a:sym typeface="Wingdings" panose="05000000000000000000" pitchFamily="2" charset="2"/>
              </a:rPr>
              <a:t> </a:t>
            </a:r>
            <a:r>
              <a:rPr lang="nb-NO" dirty="0" err="1" smtClean="0">
                <a:sym typeface="Wingdings" panose="05000000000000000000" pitchFamily="2" charset="2"/>
              </a:rPr>
              <a:t>was</a:t>
            </a:r>
            <a:r>
              <a:rPr lang="nb-NO" dirty="0" smtClean="0">
                <a:sym typeface="Wingdings" panose="05000000000000000000" pitchFamily="2" charset="2"/>
              </a:rPr>
              <a:t> in heat </a:t>
            </a:r>
            <a:r>
              <a:rPr lang="nb-NO" dirty="0" err="1" smtClean="0">
                <a:sym typeface="Wingdings" panose="05000000000000000000" pitchFamily="2" charset="2"/>
              </a:rPr>
              <a:t>map</a:t>
            </a:r>
            <a:r>
              <a:rPr lang="nb-NO" dirty="0" smtClean="0">
                <a:sym typeface="Wingdings" panose="05000000000000000000" pitchFamily="2" charset="2"/>
              </a:rPr>
              <a:t> (in MS). </a:t>
            </a:r>
            <a:r>
              <a:rPr lang="nb-NO" dirty="0" err="1" smtClean="0">
                <a:sym typeface="Wingdings" panose="05000000000000000000" pitchFamily="2" charset="2"/>
              </a:rPr>
              <a:t>After</a:t>
            </a:r>
            <a:r>
              <a:rPr lang="nb-NO" dirty="0" smtClean="0">
                <a:sym typeface="Wingdings" panose="05000000000000000000" pitchFamily="2" charset="2"/>
              </a:rPr>
              <a:t> </a:t>
            </a:r>
            <a:r>
              <a:rPr lang="nb-NO" dirty="0" err="1" smtClean="0">
                <a:sym typeface="Wingdings" panose="05000000000000000000" pitchFamily="2" charset="2"/>
              </a:rPr>
              <a:t>clicking</a:t>
            </a:r>
            <a:r>
              <a:rPr lang="nb-NO" dirty="0" smtClean="0">
                <a:sym typeface="Wingdings" panose="05000000000000000000" pitchFamily="2" charset="2"/>
              </a:rPr>
              <a:t> </a:t>
            </a:r>
            <a:r>
              <a:rPr lang="nb-NO" dirty="0" err="1" smtClean="0">
                <a:sym typeface="Wingdings" panose="05000000000000000000" pitchFamily="2" charset="2"/>
              </a:rPr>
              <a:t>the</a:t>
            </a:r>
            <a:r>
              <a:rPr lang="nb-NO" dirty="0" smtClean="0">
                <a:sym typeface="Wingdings" panose="05000000000000000000" pitchFamily="2" charset="2"/>
              </a:rPr>
              <a:t> ? under </a:t>
            </a:r>
            <a:r>
              <a:rPr lang="nb-NO" dirty="0" err="1" smtClean="0">
                <a:sym typeface="Wingdings" panose="05000000000000000000" pitchFamily="2" charset="2"/>
              </a:rPr>
              <a:t>other</a:t>
            </a:r>
            <a:r>
              <a:rPr lang="nb-NO" dirty="0" smtClean="0">
                <a:sym typeface="Wingdings" panose="05000000000000000000" pitchFamily="2" charset="2"/>
              </a:rPr>
              <a:t> </a:t>
            </a:r>
            <a:r>
              <a:rPr lang="nb-NO" dirty="0" err="1" smtClean="0">
                <a:sym typeface="Wingdings" panose="05000000000000000000" pitchFamily="2" charset="2"/>
              </a:rPr>
              <a:t>diseases</a:t>
            </a:r>
            <a:r>
              <a:rPr lang="nb-NO" dirty="0" smtClean="0">
                <a:sym typeface="Wingdings" panose="05000000000000000000" pitchFamily="2" charset="2"/>
              </a:rPr>
              <a:t> to </a:t>
            </a:r>
            <a:r>
              <a:rPr lang="nb-NO" dirty="0" err="1" smtClean="0">
                <a:sym typeface="Wingdings" panose="05000000000000000000" pitchFamily="2" charset="2"/>
              </a:rPr>
              <a:t>open</a:t>
            </a:r>
            <a:r>
              <a:rPr lang="nb-NO" dirty="0" smtClean="0">
                <a:sym typeface="Wingdings" panose="05000000000000000000" pitchFamily="2" charset="2"/>
              </a:rPr>
              <a:t> and </a:t>
            </a:r>
            <a:r>
              <a:rPr lang="nb-NO" dirty="0" err="1" smtClean="0">
                <a:sym typeface="Wingdings" panose="05000000000000000000" pitchFamily="2" charset="2"/>
              </a:rPr>
              <a:t>see</a:t>
            </a:r>
            <a:r>
              <a:rPr lang="nb-NO" dirty="0">
                <a:sym typeface="Wingdings" panose="05000000000000000000" pitchFamily="2" charset="2"/>
              </a:rPr>
              <a:t> </a:t>
            </a:r>
            <a:r>
              <a:rPr lang="nb-NO" dirty="0" smtClean="0">
                <a:sym typeface="Wingdings" panose="05000000000000000000" pitchFamily="2" charset="2"/>
              </a:rPr>
              <a:t>filters </a:t>
            </a:r>
            <a:r>
              <a:rPr lang="nb-NO" dirty="0" err="1" smtClean="0">
                <a:sym typeface="Wingdings" panose="05000000000000000000" pitchFamily="2" charset="2"/>
              </a:rPr>
              <a:t>were</a:t>
            </a:r>
            <a:r>
              <a:rPr lang="nb-NO" dirty="0" smtClean="0">
                <a:sym typeface="Wingdings" panose="05000000000000000000" pitchFamily="2" charset="2"/>
              </a:rPr>
              <a:t> reset. </a:t>
            </a:r>
            <a:r>
              <a:rPr lang="nb-NO" dirty="0" err="1" smtClean="0">
                <a:sym typeface="Wingdings" panose="05000000000000000000" pitchFamily="2" charset="2"/>
              </a:rPr>
              <a:t>Should</a:t>
            </a:r>
            <a:r>
              <a:rPr lang="nb-NO" dirty="0" smtClean="0">
                <a:sym typeface="Wingdings" panose="05000000000000000000" pitchFamily="2" charset="2"/>
              </a:rPr>
              <a:t> just be </a:t>
            </a:r>
            <a:r>
              <a:rPr lang="nb-NO" dirty="0" err="1" smtClean="0">
                <a:sym typeface="Wingdings" panose="05000000000000000000" pitchFamily="2" charset="2"/>
              </a:rPr>
              <a:t>able</a:t>
            </a:r>
            <a:r>
              <a:rPr lang="nb-NO" dirty="0" smtClean="0">
                <a:sym typeface="Wingdings" panose="05000000000000000000" pitchFamily="2" charset="2"/>
              </a:rPr>
              <a:t> to </a:t>
            </a:r>
            <a:r>
              <a:rPr lang="nb-NO" dirty="0" err="1" smtClean="0">
                <a:sym typeface="Wingdings" panose="05000000000000000000" pitchFamily="2" charset="2"/>
              </a:rPr>
              <a:t>open</a:t>
            </a:r>
            <a:r>
              <a:rPr lang="nb-NO" dirty="0" smtClean="0">
                <a:sym typeface="Wingdings" panose="05000000000000000000" pitchFamily="2" charset="2"/>
              </a:rPr>
              <a:t> and </a:t>
            </a:r>
            <a:r>
              <a:rPr lang="nb-NO" dirty="0" err="1" smtClean="0">
                <a:sym typeface="Wingdings" panose="05000000000000000000" pitchFamily="2" charset="2"/>
              </a:rPr>
              <a:t>see</a:t>
            </a:r>
            <a:r>
              <a:rPr lang="nb-NO" dirty="0" smtClean="0">
                <a:sym typeface="Wingdings" panose="05000000000000000000" pitchFamily="2" charset="2"/>
              </a:rPr>
              <a:t> </a:t>
            </a:r>
            <a:r>
              <a:rPr lang="nb-NO" dirty="0" err="1" smtClean="0">
                <a:sym typeface="Wingdings" panose="05000000000000000000" pitchFamily="2" charset="2"/>
              </a:rPr>
              <a:t>that</a:t>
            </a:r>
            <a:r>
              <a:rPr lang="nb-NO" dirty="0" smtClean="0">
                <a:sym typeface="Wingdings" panose="05000000000000000000" pitchFamily="2" charset="2"/>
              </a:rPr>
              <a:t> </a:t>
            </a:r>
            <a:r>
              <a:rPr lang="nb-NO" dirty="0" err="1" smtClean="0">
                <a:sym typeface="Wingdings" panose="05000000000000000000" pitchFamily="2" charset="2"/>
              </a:rPr>
              <a:t>there</a:t>
            </a:r>
            <a:r>
              <a:rPr lang="nb-NO" dirty="0" smtClean="0">
                <a:sym typeface="Wingdings" panose="05000000000000000000" pitchFamily="2" charset="2"/>
              </a:rPr>
              <a:t> is </a:t>
            </a:r>
            <a:r>
              <a:rPr lang="nb-NO" dirty="0" err="1" smtClean="0">
                <a:sym typeface="Wingdings" panose="05000000000000000000" pitchFamily="2" charset="2"/>
              </a:rPr>
              <a:t>no</a:t>
            </a:r>
            <a:r>
              <a:rPr lang="nb-NO" dirty="0" smtClean="0">
                <a:sym typeface="Wingdings" panose="05000000000000000000" pitchFamily="2" charset="2"/>
              </a:rPr>
              <a:t> data </a:t>
            </a:r>
            <a:r>
              <a:rPr lang="nb-NO" dirty="0" err="1" smtClean="0">
                <a:sym typeface="Wingdings" panose="05000000000000000000" pitchFamily="2" charset="2"/>
              </a:rPr>
              <a:t>there</a:t>
            </a:r>
            <a:r>
              <a:rPr lang="nb-NO" dirty="0" smtClean="0">
                <a:sym typeface="Wingdings" panose="05000000000000000000" pitchFamily="2" charset="2"/>
              </a:rPr>
              <a:t>. </a:t>
            </a:r>
            <a:r>
              <a:rPr lang="nb-NO" dirty="0" err="1" smtClean="0">
                <a:sym typeface="Wingdings" panose="05000000000000000000" pitchFamily="2" charset="2"/>
              </a:rPr>
              <a:t>Opening</a:t>
            </a:r>
            <a:r>
              <a:rPr lang="nb-NO" dirty="0" smtClean="0">
                <a:sym typeface="Wingdings" panose="05000000000000000000" pitchFamily="2" charset="2"/>
              </a:rPr>
              <a:t> a </a:t>
            </a:r>
            <a:r>
              <a:rPr lang="nb-NO" dirty="0" err="1" smtClean="0">
                <a:sym typeface="Wingdings" panose="05000000000000000000" pitchFamily="2" charset="2"/>
              </a:rPr>
              <a:t>disease</a:t>
            </a:r>
            <a:r>
              <a:rPr lang="nb-NO" dirty="0" smtClean="0">
                <a:sym typeface="Wingdings" panose="05000000000000000000" pitchFamily="2" charset="2"/>
              </a:rPr>
              <a:t> </a:t>
            </a:r>
            <a:r>
              <a:rPr lang="nb-NO" dirty="0" err="1" smtClean="0">
                <a:sym typeface="Wingdings" panose="05000000000000000000" pitchFamily="2" charset="2"/>
              </a:rPr>
              <a:t>caategory</a:t>
            </a:r>
            <a:r>
              <a:rPr lang="nb-NO" dirty="0" smtClean="0">
                <a:sym typeface="Wingdings" panose="05000000000000000000" pitchFamily="2" charset="2"/>
              </a:rPr>
              <a:t> </a:t>
            </a:r>
            <a:r>
              <a:rPr lang="nb-NO" dirty="0" err="1" smtClean="0">
                <a:sym typeface="Wingdings" panose="05000000000000000000" pitchFamily="2" charset="2"/>
              </a:rPr>
              <a:t>should</a:t>
            </a:r>
            <a:r>
              <a:rPr lang="nb-NO" dirty="0" smtClean="0">
                <a:sym typeface="Wingdings" panose="05000000000000000000" pitchFamily="2" charset="2"/>
              </a:rPr>
              <a:t> not reset  filter.</a:t>
            </a:r>
          </a:p>
          <a:p>
            <a:r>
              <a:rPr lang="nb-NO" dirty="0" err="1" smtClean="0">
                <a:sym typeface="Wingdings" panose="05000000000000000000" pitchFamily="2" charset="2"/>
              </a:rPr>
              <a:t>Also</a:t>
            </a:r>
            <a:r>
              <a:rPr lang="nb-NO" dirty="0" smtClean="0">
                <a:sym typeface="Wingdings" panose="05000000000000000000" pitchFamily="2" charset="2"/>
              </a:rPr>
              <a:t>, </a:t>
            </a:r>
            <a:r>
              <a:rPr lang="nb-NO" dirty="0" err="1" smtClean="0">
                <a:sym typeface="Wingdings" panose="05000000000000000000" pitchFamily="2" charset="2"/>
              </a:rPr>
              <a:t>should</a:t>
            </a:r>
            <a:r>
              <a:rPr lang="nb-NO" dirty="0" smtClean="0">
                <a:sym typeface="Wingdings" panose="05000000000000000000" pitchFamily="2" charset="2"/>
              </a:rPr>
              <a:t> </a:t>
            </a:r>
            <a:r>
              <a:rPr lang="nb-NO" dirty="0" err="1" smtClean="0">
                <a:sym typeface="Wingdings" panose="05000000000000000000" pitchFamily="2" charset="2"/>
              </a:rPr>
              <a:t>instead</a:t>
            </a:r>
            <a:r>
              <a:rPr lang="nb-NO" dirty="0" smtClean="0">
                <a:sym typeface="Wingdings" panose="05000000000000000000" pitchFamily="2" charset="2"/>
              </a:rPr>
              <a:t> </a:t>
            </a:r>
            <a:r>
              <a:rPr lang="nb-NO" dirty="0" err="1" smtClean="0">
                <a:sym typeface="Wingdings" panose="05000000000000000000" pitchFamily="2" charset="2"/>
              </a:rPr>
              <a:t>of</a:t>
            </a:r>
            <a:r>
              <a:rPr lang="nb-NO" dirty="0" smtClean="0">
                <a:sym typeface="Wingdings" panose="05000000000000000000" pitchFamily="2" charset="2"/>
              </a:rPr>
              <a:t> ? Have 0 </a:t>
            </a:r>
            <a:r>
              <a:rPr lang="nb-NO" dirty="0" err="1" smtClean="0">
                <a:sym typeface="Wingdings" panose="05000000000000000000" pitchFamily="2" charset="2"/>
              </a:rPr>
              <a:t>if</a:t>
            </a:r>
            <a:r>
              <a:rPr lang="nb-NO" dirty="0" smtClean="0">
                <a:sym typeface="Wingdings" panose="05000000000000000000" pitchFamily="2" charset="2"/>
              </a:rPr>
              <a:t> </a:t>
            </a:r>
            <a:r>
              <a:rPr lang="nb-NO" dirty="0" err="1" smtClean="0">
                <a:sym typeface="Wingdings" panose="05000000000000000000" pitchFamily="2" charset="2"/>
              </a:rPr>
              <a:t>there</a:t>
            </a:r>
            <a:r>
              <a:rPr lang="nb-NO" dirty="0" smtClean="0">
                <a:sym typeface="Wingdings" panose="05000000000000000000" pitchFamily="2" charset="2"/>
              </a:rPr>
              <a:t> is </a:t>
            </a:r>
            <a:r>
              <a:rPr lang="nb-NO" dirty="0" err="1" smtClean="0">
                <a:sym typeface="Wingdings" panose="05000000000000000000" pitchFamily="2" charset="2"/>
              </a:rPr>
              <a:t>no</a:t>
            </a:r>
            <a:r>
              <a:rPr lang="nb-NO" dirty="0" smtClean="0">
                <a:sym typeface="Wingdings" panose="05000000000000000000" pitchFamily="2" charset="2"/>
              </a:rPr>
              <a:t> data </a:t>
            </a:r>
            <a:r>
              <a:rPr lang="nb-NO" dirty="0" err="1" smtClean="0">
                <a:sym typeface="Wingdings" panose="05000000000000000000" pitchFamily="2" charset="2"/>
              </a:rPr>
              <a:t>there</a:t>
            </a:r>
            <a:r>
              <a:rPr lang="nb-NO" dirty="0" smtClean="0">
                <a:sym typeface="Wingdings" panose="05000000000000000000" pitchFamily="2" charset="2"/>
              </a:rPr>
              <a:t> </a:t>
            </a:r>
            <a:r>
              <a:rPr lang="nb-NO" dirty="0" err="1" smtClean="0">
                <a:sym typeface="Wingdings" panose="05000000000000000000" pitchFamily="2" charset="2"/>
              </a:rPr>
              <a:t>after</a:t>
            </a:r>
            <a:r>
              <a:rPr lang="nb-NO" dirty="0" smtClean="0">
                <a:sym typeface="Wingdings" panose="05000000000000000000" pitchFamily="2" charset="2"/>
              </a:rPr>
              <a:t> </a:t>
            </a:r>
            <a:r>
              <a:rPr lang="nb-NO" dirty="0" err="1" smtClean="0">
                <a:sym typeface="Wingdings" panose="05000000000000000000" pitchFamily="2" charset="2"/>
              </a:rPr>
              <a:t>applying</a:t>
            </a:r>
            <a:r>
              <a:rPr lang="nb-NO" dirty="0" smtClean="0">
                <a:sym typeface="Wingdings" panose="05000000000000000000" pitchFamily="2" charset="2"/>
              </a:rPr>
              <a:t> </a:t>
            </a:r>
            <a:r>
              <a:rPr lang="nb-NO" dirty="0" err="1" smtClean="0">
                <a:sym typeface="Wingdings" panose="05000000000000000000" pitchFamily="2" charset="2"/>
              </a:rPr>
              <a:t>the</a:t>
            </a:r>
            <a:r>
              <a:rPr lang="nb-NO" dirty="0" smtClean="0">
                <a:sym typeface="Wingdings" panose="05000000000000000000" pitchFamily="2" charset="2"/>
              </a:rPr>
              <a:t> filter. </a:t>
            </a:r>
            <a:r>
              <a:rPr lang="nb-NO" dirty="0" err="1" smtClean="0">
                <a:sym typeface="Wingdings" panose="05000000000000000000" pitchFamily="2" charset="2"/>
              </a:rPr>
              <a:t>Then</a:t>
            </a:r>
            <a:r>
              <a:rPr lang="nb-NO" dirty="0" smtClean="0">
                <a:sym typeface="Wingdings" panose="05000000000000000000" pitchFamily="2" charset="2"/>
              </a:rPr>
              <a:t> </a:t>
            </a:r>
            <a:r>
              <a:rPr lang="nb-NO" dirty="0" err="1" smtClean="0">
                <a:sym typeface="Wingdings" panose="05000000000000000000" pitchFamily="2" charset="2"/>
              </a:rPr>
              <a:t>one</a:t>
            </a:r>
            <a:r>
              <a:rPr lang="nb-NO" dirty="0" smtClean="0">
                <a:sym typeface="Wingdings" panose="05000000000000000000" pitchFamily="2" charset="2"/>
              </a:rPr>
              <a:t> </a:t>
            </a:r>
            <a:r>
              <a:rPr lang="nb-NO" dirty="0" err="1" smtClean="0">
                <a:sym typeface="Wingdings" panose="05000000000000000000" pitchFamily="2" charset="2"/>
              </a:rPr>
              <a:t>would</a:t>
            </a:r>
            <a:r>
              <a:rPr lang="nb-NO" dirty="0" smtClean="0">
                <a:sym typeface="Wingdings" panose="05000000000000000000" pitchFamily="2" charset="2"/>
              </a:rPr>
              <a:t> </a:t>
            </a:r>
            <a:r>
              <a:rPr lang="nb-NO" dirty="0" err="1" smtClean="0">
                <a:sym typeface="Wingdings" panose="05000000000000000000" pitchFamily="2" charset="2"/>
              </a:rPr>
              <a:t>probably</a:t>
            </a:r>
            <a:r>
              <a:rPr lang="nb-NO" dirty="0" smtClean="0">
                <a:sym typeface="Wingdings" panose="05000000000000000000" pitchFamily="2" charset="2"/>
              </a:rPr>
              <a:t> not </a:t>
            </a:r>
            <a:r>
              <a:rPr lang="nb-NO" dirty="0" err="1" smtClean="0">
                <a:sym typeface="Wingdings" panose="05000000000000000000" pitchFamily="2" charset="2"/>
              </a:rPr>
              <a:t>click</a:t>
            </a:r>
            <a:r>
              <a:rPr lang="nb-NO" dirty="0" smtClean="0">
                <a:sym typeface="Wingdings" panose="05000000000000000000" pitchFamily="2" charset="2"/>
              </a:rPr>
              <a:t> it 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0344569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Publication</a:t>
            </a:r>
            <a:r>
              <a:rPr lang="nb-NO" dirty="0" smtClean="0"/>
              <a:t>/</a:t>
            </a:r>
            <a:r>
              <a:rPr lang="nb-NO" dirty="0" err="1" smtClean="0"/>
              <a:t>Dataset</a:t>
            </a:r>
            <a:r>
              <a:rPr lang="nb-NO" dirty="0" smtClean="0"/>
              <a:t> </a:t>
            </a:r>
            <a:r>
              <a:rPr lang="nb-NO" dirty="0" err="1" smtClean="0"/>
              <a:t>specific</a:t>
            </a:r>
            <a:r>
              <a:rPr lang="nb-NO" dirty="0" smtClean="0"/>
              <a:t> proteins </a:t>
            </a:r>
            <a:r>
              <a:rPr lang="nb-NO" dirty="0" err="1" smtClean="0"/>
              <a:t>peptides</a:t>
            </a:r>
            <a:r>
              <a:rPr lang="nb-NO" dirty="0" smtClean="0"/>
              <a:t> </a:t>
            </a:r>
            <a:r>
              <a:rPr lang="nb-NO" dirty="0" err="1" smtClean="0"/>
              <a:t>etc</a:t>
            </a:r>
            <a:r>
              <a:rPr lang="nb-NO" dirty="0" smtClean="0"/>
              <a:t> </a:t>
            </a:r>
            <a:r>
              <a:rPr lang="nb-NO" dirty="0" err="1" smtClean="0"/>
              <a:t>seems</a:t>
            </a:r>
            <a:r>
              <a:rPr lang="nb-NO" dirty="0" smtClean="0"/>
              <a:t> to </a:t>
            </a:r>
            <a:r>
              <a:rPr lang="nb-NO" dirty="0" err="1" smtClean="0"/>
              <a:t>always</a:t>
            </a:r>
            <a:r>
              <a:rPr lang="nb-NO" dirty="0" smtClean="0"/>
              <a:t> be 0??</a:t>
            </a:r>
            <a:endParaRPr lang="nb-NO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47554"/>
            <a:ext cx="10515600" cy="41074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8730" y="1690688"/>
            <a:ext cx="3262582" cy="2332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2541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Heading </a:t>
            </a:r>
            <a:r>
              <a:rPr lang="nb-NO" dirty="0" err="1" smtClean="0"/>
              <a:t>naming</a:t>
            </a:r>
            <a:r>
              <a:rPr lang="nb-NO" dirty="0" smtClean="0"/>
              <a:t> </a:t>
            </a:r>
            <a:r>
              <a:rPr lang="nb-NO" dirty="0" err="1" smtClean="0"/>
              <a:t>issues</a:t>
            </a:r>
            <a:r>
              <a:rPr lang="nb-NO" dirty="0" smtClean="0"/>
              <a:t> </a:t>
            </a:r>
            <a:br>
              <a:rPr lang="nb-NO" dirty="0" smtClean="0"/>
            </a:br>
            <a:r>
              <a:rPr lang="nb-NO" dirty="0" smtClean="0"/>
              <a:t>(</a:t>
            </a:r>
            <a:r>
              <a:rPr lang="nb-NO" dirty="0" err="1" smtClean="0"/>
              <a:t>Search</a:t>
            </a:r>
            <a:r>
              <a:rPr lang="nb-NO" dirty="0" smtClean="0"/>
              <a:t> </a:t>
            </a:r>
            <a:r>
              <a:rPr lang="nb-NO" dirty="0" err="1" smtClean="0"/>
              <a:t>Amyloid</a:t>
            </a:r>
            <a:r>
              <a:rPr lang="nb-NO" dirty="0" smtClean="0"/>
              <a:t> </a:t>
            </a:r>
            <a:r>
              <a:rPr lang="nb-NO" dirty="0" smtClean="0">
                <a:sym typeface="Wingdings" panose="05000000000000000000" pitchFamily="2" charset="2"/>
              </a:rPr>
              <a:t> </a:t>
            </a:r>
            <a:r>
              <a:rPr lang="nb-NO" dirty="0" err="1" smtClean="0">
                <a:sym typeface="Wingdings" panose="05000000000000000000" pitchFamily="2" charset="2"/>
              </a:rPr>
              <a:t>load</a:t>
            </a:r>
            <a:r>
              <a:rPr lang="nb-NO" dirty="0" smtClean="0">
                <a:sym typeface="Wingdings" panose="05000000000000000000" pitchFamily="2" charset="2"/>
              </a:rPr>
              <a:t> all Heat  </a:t>
            </a:r>
            <a:r>
              <a:rPr lang="nb-NO" dirty="0" err="1" smtClean="0">
                <a:sym typeface="Wingdings" panose="05000000000000000000" pitchFamily="2" charset="2"/>
              </a:rPr>
              <a:t>map</a:t>
            </a:r>
            <a:endParaRPr lang="nb-NO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62769" y="1825625"/>
            <a:ext cx="426646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3043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What</a:t>
            </a:r>
            <a:r>
              <a:rPr lang="nb-NO" dirty="0" smtClean="0"/>
              <a:t> is </a:t>
            </a:r>
            <a:r>
              <a:rPr lang="nb-NO" dirty="0" err="1" smtClean="0"/>
              <a:t>this</a:t>
            </a:r>
            <a:r>
              <a:rPr lang="nb-NO" dirty="0" smtClean="0"/>
              <a:t> letter? </a:t>
            </a:r>
            <a:r>
              <a:rPr lang="nb-NO" dirty="0" err="1" smtClean="0"/>
              <a:t>Should</a:t>
            </a:r>
            <a:r>
              <a:rPr lang="nb-NO" dirty="0" smtClean="0"/>
              <a:t> be </a:t>
            </a:r>
            <a:r>
              <a:rPr lang="nb-NO" u="sng" dirty="0" err="1" smtClean="0">
                <a:hlinkClick r:id="rId2"/>
              </a:rPr>
              <a:t>Lleó</a:t>
            </a:r>
            <a:endParaRPr lang="nb-NO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976562" y="3410744"/>
            <a:ext cx="6238875" cy="118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3367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Include</a:t>
            </a:r>
            <a:r>
              <a:rPr lang="nb-NO" dirty="0" smtClean="0"/>
              <a:t> PMID in </a:t>
            </a:r>
            <a:r>
              <a:rPr lang="nb-NO" dirty="0" err="1" smtClean="0"/>
              <a:t>here</a:t>
            </a:r>
            <a:r>
              <a:rPr lang="nb-NO" dirty="0" smtClean="0"/>
              <a:t> to make it </a:t>
            </a:r>
            <a:r>
              <a:rPr lang="nb-NO" dirty="0" err="1" smtClean="0"/>
              <a:t>clearer</a:t>
            </a:r>
            <a:r>
              <a:rPr lang="nb-NO" dirty="0" smtClean="0"/>
              <a:t> </a:t>
            </a:r>
            <a:r>
              <a:rPr lang="nb-NO" dirty="0" err="1" smtClean="0"/>
              <a:t>what</a:t>
            </a:r>
            <a:r>
              <a:rPr lang="nb-NO" dirty="0" smtClean="0"/>
              <a:t> </a:t>
            </a:r>
            <a:r>
              <a:rPr lang="nb-NO" dirty="0" err="1" smtClean="0"/>
              <a:t>the</a:t>
            </a:r>
            <a:r>
              <a:rPr lang="nb-NO" dirty="0" smtClean="0"/>
              <a:t> </a:t>
            </a:r>
            <a:r>
              <a:rPr lang="nb-NO" dirty="0" err="1" smtClean="0"/>
              <a:t>colouring</a:t>
            </a:r>
            <a:r>
              <a:rPr lang="nb-NO" dirty="0" smtClean="0"/>
              <a:t> </a:t>
            </a:r>
            <a:r>
              <a:rPr lang="nb-NO" dirty="0" err="1" smtClean="0"/>
              <a:t>means</a:t>
            </a:r>
            <a:endParaRPr lang="nb-NO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28175" y="1825625"/>
            <a:ext cx="753565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582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Sorting</a:t>
            </a:r>
            <a:r>
              <a:rPr lang="nb-NO" dirty="0" smtClean="0"/>
              <a:t>/Order </a:t>
            </a:r>
            <a:r>
              <a:rPr lang="nb-NO" dirty="0" err="1" smtClean="0"/>
              <a:t>of</a:t>
            </a:r>
            <a:r>
              <a:rPr lang="nb-NO" dirty="0" smtClean="0"/>
              <a:t> </a:t>
            </a:r>
            <a:r>
              <a:rPr lang="nb-NO" dirty="0" err="1" smtClean="0"/>
              <a:t>disease</a:t>
            </a:r>
            <a:r>
              <a:rPr lang="nb-NO" dirty="0" smtClean="0"/>
              <a:t> </a:t>
            </a:r>
            <a:r>
              <a:rPr lang="nb-NO" dirty="0" err="1" smtClean="0"/>
              <a:t>groups</a:t>
            </a:r>
            <a:r>
              <a:rPr lang="nb-NO" dirty="0" smtClean="0"/>
              <a:t> in heat </a:t>
            </a:r>
            <a:r>
              <a:rPr lang="nb-NO" dirty="0" err="1" smtClean="0"/>
              <a:t>map</a:t>
            </a:r>
            <a:endParaRPr lang="nb-NO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 smtClean="0"/>
              <a:t>See file: </a:t>
            </a:r>
            <a:r>
              <a:rPr lang="nb-NO" dirty="0" err="1" smtClean="0"/>
              <a:t>Disease</a:t>
            </a:r>
            <a:r>
              <a:rPr lang="nb-NO" dirty="0" smtClean="0"/>
              <a:t> </a:t>
            </a:r>
            <a:r>
              <a:rPr lang="nb-NO" dirty="0" err="1" smtClean="0"/>
              <a:t>Regrouping</a:t>
            </a:r>
            <a:r>
              <a:rPr lang="nb-NO" dirty="0" smtClean="0"/>
              <a:t> </a:t>
            </a:r>
            <a:r>
              <a:rPr lang="nb-NO" dirty="0" err="1" smtClean="0"/>
              <a:t>sheet</a:t>
            </a:r>
            <a:r>
              <a:rPr lang="nb-NO" dirty="0"/>
              <a:t> </a:t>
            </a:r>
            <a:r>
              <a:rPr lang="nb-NO" dirty="0" smtClean="0">
                <a:sym typeface="Wingdings" panose="05000000000000000000" pitchFamily="2" charset="2"/>
              </a:rPr>
              <a:t></a:t>
            </a:r>
            <a:r>
              <a:rPr lang="nb-NO" dirty="0" smtClean="0"/>
              <a:t> </a:t>
            </a:r>
            <a:r>
              <a:rPr lang="nb-NO" dirty="0" err="1" smtClean="0"/>
              <a:t>Sheet</a:t>
            </a:r>
            <a:r>
              <a:rPr lang="nb-NO" dirty="0" smtClean="0"/>
              <a:t>: </a:t>
            </a:r>
            <a:r>
              <a:rPr lang="nb-NO" dirty="0" err="1" smtClean="0"/>
              <a:t>Sorting</a:t>
            </a:r>
            <a:r>
              <a:rPr lang="nb-NO" dirty="0" smtClean="0"/>
              <a:t> in heat </a:t>
            </a:r>
            <a:r>
              <a:rPr lang="nb-NO" dirty="0" err="1" smtClean="0"/>
              <a:t>map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5804612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After</a:t>
            </a:r>
            <a:r>
              <a:rPr lang="nb-NO" dirty="0" smtClean="0"/>
              <a:t> </a:t>
            </a:r>
            <a:r>
              <a:rPr lang="nb-NO" dirty="0" err="1" smtClean="0"/>
              <a:t>serach</a:t>
            </a:r>
            <a:r>
              <a:rPr lang="nb-NO" dirty="0" smtClean="0"/>
              <a:t> </a:t>
            </a:r>
            <a:r>
              <a:rPr lang="nb-NO" dirty="0" smtClean="0">
                <a:sym typeface="Wingdings" panose="05000000000000000000" pitchFamily="2" charset="2"/>
              </a:rPr>
              <a:t></a:t>
            </a:r>
            <a:r>
              <a:rPr lang="nb-NO" dirty="0" err="1" smtClean="0"/>
              <a:t>Recombine</a:t>
            </a:r>
            <a:r>
              <a:rPr lang="nb-NO" dirty="0" smtClean="0"/>
              <a:t> </a:t>
            </a:r>
            <a:r>
              <a:rPr lang="nb-NO" dirty="0" smtClean="0">
                <a:sym typeface="Wingdings" panose="05000000000000000000" pitchFamily="2" charset="2"/>
              </a:rPr>
              <a:t> MS </a:t>
            </a:r>
            <a:r>
              <a:rPr lang="nb-NO" dirty="0" err="1" smtClean="0">
                <a:sym typeface="Wingdings" panose="05000000000000000000" pitchFamily="2" charset="2"/>
              </a:rPr>
              <a:t>selected</a:t>
            </a:r>
            <a:r>
              <a:rPr lang="nb-NO" dirty="0" smtClean="0">
                <a:sym typeface="Wingdings" panose="05000000000000000000" pitchFamily="2" charset="2"/>
              </a:rPr>
              <a:t>  Original </a:t>
            </a:r>
            <a:r>
              <a:rPr lang="nb-NO" dirty="0" err="1" smtClean="0">
                <a:sym typeface="Wingdings" panose="05000000000000000000" pitchFamily="2" charset="2"/>
              </a:rPr>
              <a:t>names</a:t>
            </a:r>
            <a:endParaRPr lang="nb-NO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2971" t="10739" r="34239" b="4563"/>
          <a:stretch/>
        </p:blipFill>
        <p:spPr>
          <a:xfrm>
            <a:off x="1466629" y="1952625"/>
            <a:ext cx="9125392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8615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Protein </a:t>
            </a:r>
            <a:r>
              <a:rPr lang="nb-NO" dirty="0" err="1" smtClean="0"/>
              <a:t>details</a:t>
            </a:r>
            <a:r>
              <a:rPr lang="nb-NO" dirty="0" smtClean="0"/>
              <a:t> tab</a:t>
            </a:r>
            <a:endParaRPr lang="nb-NO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 err="1" smtClean="0"/>
              <a:t>After</a:t>
            </a:r>
            <a:r>
              <a:rPr lang="nb-NO" dirty="0" smtClean="0"/>
              <a:t> </a:t>
            </a:r>
            <a:r>
              <a:rPr lang="nb-NO" dirty="0" err="1" smtClean="0"/>
              <a:t>sorting</a:t>
            </a:r>
            <a:r>
              <a:rPr lang="nb-NO" dirty="0" smtClean="0"/>
              <a:t> by trend, info </a:t>
            </a:r>
            <a:r>
              <a:rPr lang="nb-NO" dirty="0" err="1" smtClean="0"/>
              <a:t>on</a:t>
            </a:r>
            <a:r>
              <a:rPr lang="nb-NO" dirty="0" smtClean="0"/>
              <a:t> #</a:t>
            </a:r>
            <a:r>
              <a:rPr lang="nb-NO" dirty="0" err="1" smtClean="0"/>
              <a:t>patients</a:t>
            </a:r>
            <a:r>
              <a:rPr lang="nb-NO" dirty="0" smtClean="0"/>
              <a:t> </a:t>
            </a:r>
            <a:r>
              <a:rPr lang="nb-NO" dirty="0" err="1" smtClean="0"/>
              <a:t>diappear</a:t>
            </a:r>
            <a:r>
              <a:rPr lang="nb-NO" dirty="0" smtClean="0"/>
              <a:t> (all symbols </a:t>
            </a:r>
            <a:r>
              <a:rPr lang="nb-NO" dirty="0" err="1" smtClean="0"/>
              <a:t>are</a:t>
            </a:r>
            <a:r>
              <a:rPr lang="nb-NO" dirty="0" smtClean="0"/>
              <a:t> </a:t>
            </a:r>
            <a:r>
              <a:rPr lang="nb-NO" dirty="0" err="1" smtClean="0"/>
              <a:t>the</a:t>
            </a:r>
            <a:r>
              <a:rPr lang="nb-NO" dirty="0" smtClean="0"/>
              <a:t> same </a:t>
            </a:r>
            <a:r>
              <a:rPr lang="nb-NO" dirty="0" err="1" smtClean="0"/>
              <a:t>size</a:t>
            </a:r>
            <a:r>
              <a:rPr lang="nb-NO" dirty="0" smtClean="0"/>
              <a:t>). </a:t>
            </a:r>
            <a:r>
              <a:rPr lang="nb-NO" dirty="0" err="1" smtClean="0"/>
              <a:t>Cant</a:t>
            </a:r>
            <a:r>
              <a:rPr lang="nb-NO" dirty="0" smtClean="0"/>
              <a:t> </a:t>
            </a:r>
            <a:r>
              <a:rPr lang="nb-NO" dirty="0" err="1" smtClean="0"/>
              <a:t>go</a:t>
            </a:r>
            <a:r>
              <a:rPr lang="nb-NO" dirty="0" smtClean="0"/>
              <a:t> back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4396143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Shows </a:t>
            </a:r>
            <a:r>
              <a:rPr lang="nb-NO" dirty="0" err="1" smtClean="0"/>
              <a:t>only</a:t>
            </a:r>
            <a:r>
              <a:rPr lang="nb-NO" dirty="0" smtClean="0"/>
              <a:t> ALS </a:t>
            </a:r>
            <a:r>
              <a:rPr lang="nb-NO" dirty="0" err="1" smtClean="0"/>
              <a:t>after</a:t>
            </a:r>
            <a:r>
              <a:rPr lang="nb-NO" dirty="0" smtClean="0"/>
              <a:t> </a:t>
            </a:r>
            <a:r>
              <a:rPr lang="nb-NO" dirty="0" err="1" smtClean="0"/>
              <a:t>applying</a:t>
            </a:r>
            <a:r>
              <a:rPr lang="nb-NO" dirty="0" smtClean="0"/>
              <a:t> filter (PRM)</a:t>
            </a:r>
            <a:endParaRPr lang="nb-NO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 smtClean="0"/>
              <a:t>Back to start </a:t>
            </a:r>
            <a:r>
              <a:rPr lang="nb-NO" dirty="0" err="1" smtClean="0"/>
              <a:t>after</a:t>
            </a:r>
            <a:r>
              <a:rPr lang="nb-NO" dirty="0" smtClean="0"/>
              <a:t> testing div </a:t>
            </a:r>
            <a:r>
              <a:rPr lang="nb-NO" dirty="0" err="1" smtClean="0"/>
              <a:t>things</a:t>
            </a:r>
            <a:r>
              <a:rPr lang="nb-NO" dirty="0" smtClean="0"/>
              <a:t>. Start </a:t>
            </a:r>
            <a:r>
              <a:rPr lang="nb-NO" dirty="0" smtClean="0">
                <a:sym typeface="Wingdings" panose="05000000000000000000" pitchFamily="2" charset="2"/>
              </a:rPr>
              <a:t> All is </a:t>
            </a:r>
            <a:r>
              <a:rPr lang="nb-NO" dirty="0" err="1" smtClean="0">
                <a:sym typeface="Wingdings" panose="05000000000000000000" pitchFamily="2" charset="2"/>
              </a:rPr>
              <a:t>shown</a:t>
            </a:r>
            <a:r>
              <a:rPr lang="nb-NO" dirty="0" smtClean="0">
                <a:sym typeface="Wingdings" panose="05000000000000000000" pitchFamily="2" charset="2"/>
              </a:rPr>
              <a:t> in heat </a:t>
            </a:r>
            <a:r>
              <a:rPr lang="nb-NO" dirty="0" err="1" smtClean="0">
                <a:sym typeface="Wingdings" panose="05000000000000000000" pitchFamily="2" charset="2"/>
              </a:rPr>
              <a:t>map</a:t>
            </a:r>
            <a:r>
              <a:rPr lang="nb-NO" dirty="0" smtClean="0">
                <a:sym typeface="Wingdings" panose="05000000000000000000" pitchFamily="2" charset="2"/>
              </a:rPr>
              <a:t>  filter </a:t>
            </a:r>
            <a:r>
              <a:rPr lang="nb-NO" dirty="0" err="1" smtClean="0">
                <a:sym typeface="Wingdings" panose="05000000000000000000" pitchFamily="2" charset="2"/>
              </a:rPr>
              <a:t>applied</a:t>
            </a:r>
            <a:r>
              <a:rPr lang="nb-NO" dirty="0" smtClean="0">
                <a:sym typeface="Wingdings" panose="05000000000000000000" pitchFamily="2" charset="2"/>
              </a:rPr>
              <a:t> and </a:t>
            </a:r>
            <a:r>
              <a:rPr lang="nb-NO" dirty="0" err="1" smtClean="0">
                <a:sym typeface="Wingdings" panose="05000000000000000000" pitchFamily="2" charset="2"/>
              </a:rPr>
              <a:t>then</a:t>
            </a:r>
            <a:r>
              <a:rPr lang="nb-NO" dirty="0" smtClean="0">
                <a:sym typeface="Wingdings" panose="05000000000000000000" pitchFamily="2" charset="2"/>
              </a:rPr>
              <a:t> </a:t>
            </a:r>
            <a:r>
              <a:rPr lang="nb-NO" dirty="0" err="1" smtClean="0">
                <a:sym typeface="Wingdings" panose="05000000000000000000" pitchFamily="2" charset="2"/>
              </a:rPr>
              <a:t>only</a:t>
            </a:r>
            <a:r>
              <a:rPr lang="nb-NO" dirty="0" smtClean="0">
                <a:sym typeface="Wingdings" panose="05000000000000000000" pitchFamily="2" charset="2"/>
              </a:rPr>
              <a:t> ALS </a:t>
            </a:r>
            <a:r>
              <a:rPr lang="nb-NO" dirty="0" err="1" smtClean="0">
                <a:sym typeface="Wingdings" panose="05000000000000000000" pitchFamily="2" charset="2"/>
              </a:rPr>
              <a:t>results</a:t>
            </a:r>
            <a:r>
              <a:rPr lang="nb-NO" dirty="0" smtClean="0">
                <a:sym typeface="Wingdings" panose="05000000000000000000" pitchFamily="2" charset="2"/>
              </a:rPr>
              <a:t> </a:t>
            </a:r>
            <a:r>
              <a:rPr lang="nb-NO" dirty="0" err="1" smtClean="0">
                <a:sym typeface="Wingdings" panose="05000000000000000000" pitchFamily="2" charset="2"/>
              </a:rPr>
              <a:t>are</a:t>
            </a:r>
            <a:r>
              <a:rPr lang="nb-NO" dirty="0" smtClean="0">
                <a:sym typeface="Wingdings" panose="05000000000000000000" pitchFamily="2" charset="2"/>
              </a:rPr>
              <a:t> </a:t>
            </a:r>
            <a:r>
              <a:rPr lang="nb-NO" dirty="0" err="1" smtClean="0">
                <a:sym typeface="Wingdings" panose="05000000000000000000" pitchFamily="2" charset="2"/>
              </a:rPr>
              <a:t>displayed</a:t>
            </a:r>
            <a:r>
              <a:rPr lang="nb-NO" dirty="0" smtClean="0">
                <a:sym typeface="Wingdings" panose="05000000000000000000" pitchFamily="2" charset="2"/>
              </a:rPr>
              <a:t> (</a:t>
            </a:r>
            <a:r>
              <a:rPr lang="nb-NO" dirty="0" err="1" smtClean="0">
                <a:sym typeface="Wingdings" panose="05000000000000000000" pitchFamily="2" charset="2"/>
              </a:rPr>
              <a:t>others</a:t>
            </a:r>
            <a:r>
              <a:rPr lang="nb-NO" dirty="0" smtClean="0">
                <a:sym typeface="Wingdings" panose="05000000000000000000" pitchFamily="2" charset="2"/>
              </a:rPr>
              <a:t> </a:t>
            </a:r>
            <a:r>
              <a:rPr lang="nb-NO" dirty="0" err="1" smtClean="0">
                <a:sym typeface="Wingdings" panose="05000000000000000000" pitchFamily="2" charset="2"/>
              </a:rPr>
              <a:t>are</a:t>
            </a:r>
            <a:r>
              <a:rPr lang="nb-NO" dirty="0" smtClean="0">
                <a:sym typeface="Wingdings" panose="05000000000000000000" pitchFamily="2" charset="2"/>
              </a:rPr>
              <a:t> </a:t>
            </a:r>
            <a:r>
              <a:rPr lang="nb-NO" dirty="0" err="1" smtClean="0">
                <a:sym typeface="Wingdings" panose="05000000000000000000" pitchFamily="2" charset="2"/>
              </a:rPr>
              <a:t>collapsed</a:t>
            </a:r>
            <a:r>
              <a:rPr lang="nb-NO" dirty="0" smtClean="0">
                <a:sym typeface="Wingdings" panose="05000000000000000000" pitchFamily="2" charset="2"/>
              </a:rPr>
              <a:t>, </a:t>
            </a:r>
            <a:r>
              <a:rPr lang="nb-NO" dirty="0" err="1" smtClean="0">
                <a:sym typeface="Wingdings" panose="05000000000000000000" pitchFamily="2" charset="2"/>
              </a:rPr>
              <a:t>lots</a:t>
            </a:r>
            <a:r>
              <a:rPr lang="nb-NO" dirty="0" smtClean="0">
                <a:sym typeface="Wingdings" panose="05000000000000000000" pitchFamily="2" charset="2"/>
              </a:rPr>
              <a:t> </a:t>
            </a:r>
            <a:r>
              <a:rPr lang="nb-NO" dirty="0" err="1" smtClean="0">
                <a:sym typeface="Wingdings" panose="05000000000000000000" pitchFamily="2" charset="2"/>
              </a:rPr>
              <a:t>of</a:t>
            </a:r>
            <a:r>
              <a:rPr lang="nb-NO" dirty="0" smtClean="0">
                <a:sym typeface="Wingdings" panose="05000000000000000000" pitchFamily="2" charset="2"/>
              </a:rPr>
              <a:t> </a:t>
            </a:r>
            <a:r>
              <a:rPr lang="nb-NO" dirty="0" err="1" smtClean="0">
                <a:sym typeface="Wingdings" panose="05000000000000000000" pitchFamily="2" charset="2"/>
              </a:rPr>
              <a:t>results</a:t>
            </a:r>
            <a:r>
              <a:rPr lang="nb-NO" dirty="0" smtClean="0">
                <a:sym typeface="Wingdings" panose="05000000000000000000" pitchFamily="2" charset="2"/>
              </a:rPr>
              <a:t> </a:t>
            </a:r>
            <a:r>
              <a:rPr lang="nb-NO" dirty="0" err="1" smtClean="0">
                <a:sym typeface="Wingdings" panose="05000000000000000000" pitchFamily="2" charset="2"/>
              </a:rPr>
              <a:t>there</a:t>
            </a:r>
            <a:r>
              <a:rPr lang="nb-NO" dirty="0" smtClean="0">
                <a:sym typeface="Wingdings" panose="05000000000000000000" pitchFamily="2" charset="2"/>
              </a:rPr>
              <a:t>). </a:t>
            </a:r>
            <a:r>
              <a:rPr lang="nb-NO" dirty="0" err="1" smtClean="0">
                <a:sym typeface="Wingdings" panose="05000000000000000000" pitchFamily="2" charset="2"/>
              </a:rPr>
              <a:t>Did</a:t>
            </a:r>
            <a:r>
              <a:rPr lang="nb-NO" dirty="0" smtClean="0">
                <a:sym typeface="Wingdings" panose="05000000000000000000" pitchFamily="2" charset="2"/>
              </a:rPr>
              <a:t> not have </a:t>
            </a:r>
            <a:r>
              <a:rPr lang="nb-NO" dirty="0" err="1" smtClean="0">
                <a:sym typeface="Wingdings" panose="05000000000000000000" pitchFamily="2" charset="2"/>
              </a:rPr>
              <a:t>any</a:t>
            </a:r>
            <a:r>
              <a:rPr lang="nb-NO" dirty="0" smtClean="0">
                <a:sym typeface="Wingdings" panose="05000000000000000000" pitchFamily="2" charset="2"/>
              </a:rPr>
              <a:t> ALS filters </a:t>
            </a:r>
            <a:r>
              <a:rPr lang="nb-NO" dirty="0" err="1" smtClean="0">
                <a:sym typeface="Wingdings" panose="05000000000000000000" pitchFamily="2" charset="2"/>
              </a:rPr>
              <a:t>on</a:t>
            </a:r>
            <a:r>
              <a:rPr lang="nb-NO" dirty="0" smtClean="0">
                <a:sym typeface="Wingdings" panose="05000000000000000000" pitchFamily="2" charset="2"/>
              </a:rPr>
              <a:t> in </a:t>
            </a:r>
            <a:r>
              <a:rPr lang="nb-NO" dirty="0" err="1" smtClean="0">
                <a:sym typeface="Wingdings" panose="05000000000000000000" pitchFamily="2" charset="2"/>
              </a:rPr>
              <a:t>previous</a:t>
            </a:r>
            <a:r>
              <a:rPr lang="nb-NO" dirty="0" smtClean="0">
                <a:sym typeface="Wingdings" panose="05000000000000000000" pitchFamily="2" charset="2"/>
              </a:rPr>
              <a:t> </a:t>
            </a:r>
            <a:r>
              <a:rPr lang="nb-NO" dirty="0" err="1" smtClean="0">
                <a:sym typeface="Wingdings" panose="05000000000000000000" pitchFamily="2" charset="2"/>
              </a:rPr>
              <a:t>steps</a:t>
            </a:r>
            <a:r>
              <a:rPr lang="nb-NO" dirty="0" smtClean="0">
                <a:sym typeface="Wingdings" panose="05000000000000000000" pitchFamily="2" charset="2"/>
              </a:rPr>
              <a:t>..</a:t>
            </a:r>
          </a:p>
          <a:p>
            <a:r>
              <a:rPr lang="nb-NO" dirty="0" err="1" smtClean="0">
                <a:sym typeface="Wingdings" panose="05000000000000000000" pitchFamily="2" charset="2"/>
              </a:rPr>
              <a:t>Tried</a:t>
            </a:r>
            <a:r>
              <a:rPr lang="nb-NO" dirty="0" smtClean="0">
                <a:sym typeface="Wingdings" panose="05000000000000000000" pitchFamily="2" charset="2"/>
              </a:rPr>
              <a:t> to reproduce </a:t>
            </a:r>
            <a:r>
              <a:rPr lang="nb-NO" dirty="0" err="1" smtClean="0">
                <a:sym typeface="Wingdings" panose="05000000000000000000" pitchFamily="2" charset="2"/>
              </a:rPr>
              <a:t>error</a:t>
            </a:r>
            <a:r>
              <a:rPr lang="nb-NO" dirty="0" smtClean="0">
                <a:sym typeface="Wingdings" panose="05000000000000000000" pitchFamily="2" charset="2"/>
              </a:rPr>
              <a:t>, </a:t>
            </a:r>
            <a:r>
              <a:rPr lang="nb-NO" dirty="0" err="1" smtClean="0">
                <a:sym typeface="Wingdings" panose="05000000000000000000" pitchFamily="2" charset="2"/>
              </a:rPr>
              <a:t>refreshed</a:t>
            </a:r>
            <a:r>
              <a:rPr lang="nb-NO" dirty="0" smtClean="0">
                <a:sym typeface="Wingdings" panose="05000000000000000000" pitchFamily="2" charset="2"/>
              </a:rPr>
              <a:t> </a:t>
            </a:r>
            <a:r>
              <a:rPr lang="nb-NO" dirty="0" err="1" smtClean="0">
                <a:sym typeface="Wingdings" panose="05000000000000000000" pitchFamily="2" charset="2"/>
              </a:rPr>
              <a:t>page</a:t>
            </a:r>
            <a:r>
              <a:rPr lang="nb-NO" dirty="0" smtClean="0">
                <a:sym typeface="Wingdings" panose="05000000000000000000" pitchFamily="2" charset="2"/>
              </a:rPr>
              <a:t> and </a:t>
            </a:r>
            <a:r>
              <a:rPr lang="nb-NO" dirty="0" err="1" smtClean="0">
                <a:sym typeface="Wingdings" panose="05000000000000000000" pitchFamily="2" charset="2"/>
              </a:rPr>
              <a:t>started</a:t>
            </a:r>
            <a:r>
              <a:rPr lang="nb-NO" dirty="0" smtClean="0">
                <a:sym typeface="Wingdings" panose="05000000000000000000" pitchFamily="2" charset="2"/>
              </a:rPr>
              <a:t> </a:t>
            </a:r>
            <a:r>
              <a:rPr lang="nb-NO" dirty="0" err="1" smtClean="0">
                <a:sym typeface="Wingdings" panose="05000000000000000000" pitchFamily="2" charset="2"/>
              </a:rPr>
              <a:t>again</a:t>
            </a:r>
            <a:r>
              <a:rPr lang="nb-NO" dirty="0" smtClean="0">
                <a:sym typeface="Wingdings" panose="05000000000000000000" pitchFamily="2" charset="2"/>
              </a:rPr>
              <a:t>. This time all </a:t>
            </a:r>
            <a:r>
              <a:rPr lang="nb-NO" dirty="0" err="1" smtClean="0">
                <a:sym typeface="Wingdings" panose="05000000000000000000" pitchFamily="2" charset="2"/>
              </a:rPr>
              <a:t>was</a:t>
            </a:r>
            <a:r>
              <a:rPr lang="nb-NO" dirty="0" smtClean="0">
                <a:sym typeface="Wingdings" panose="05000000000000000000" pitchFamily="2" charset="2"/>
              </a:rPr>
              <a:t> </a:t>
            </a:r>
            <a:r>
              <a:rPr lang="nb-NO" dirty="0" err="1" smtClean="0">
                <a:sym typeface="Wingdings" panose="05000000000000000000" pitchFamily="2" charset="2"/>
              </a:rPr>
              <a:t>shown</a:t>
            </a:r>
            <a:r>
              <a:rPr lang="nb-NO" dirty="0" smtClean="0">
                <a:sym typeface="Wingdings" panose="05000000000000000000" pitchFamily="2" charset="2"/>
              </a:rPr>
              <a:t> </a:t>
            </a:r>
            <a:r>
              <a:rPr lang="nb-NO" dirty="0" err="1" smtClean="0">
                <a:sym typeface="Wingdings" panose="05000000000000000000" pitchFamily="2" charset="2"/>
              </a:rPr>
              <a:t>except</a:t>
            </a:r>
            <a:r>
              <a:rPr lang="nb-NO" dirty="0" smtClean="0">
                <a:sym typeface="Wingdings" panose="05000000000000000000" pitchFamily="2" charset="2"/>
              </a:rPr>
              <a:t> Parkinson (</a:t>
            </a:r>
            <a:r>
              <a:rPr lang="nb-NO" dirty="0" err="1" smtClean="0">
                <a:sym typeface="Wingdings" panose="05000000000000000000" pitchFamily="2" charset="2"/>
              </a:rPr>
              <a:t>was</a:t>
            </a:r>
            <a:r>
              <a:rPr lang="nb-NO" dirty="0" smtClean="0">
                <a:sym typeface="Wingdings" panose="05000000000000000000" pitchFamily="2" charset="2"/>
              </a:rPr>
              <a:t> </a:t>
            </a:r>
            <a:r>
              <a:rPr lang="nb-NO" dirty="0" err="1" smtClean="0">
                <a:sym typeface="Wingdings" panose="05000000000000000000" pitchFamily="2" charset="2"/>
              </a:rPr>
              <a:t>collapsed</a:t>
            </a:r>
            <a:r>
              <a:rPr lang="nb-NO" dirty="0" smtClean="0">
                <a:sym typeface="Wingdings" panose="05000000000000000000" pitchFamily="2" charset="2"/>
              </a:rPr>
              <a:t> </a:t>
            </a:r>
            <a:r>
              <a:rPr lang="nb-NO" dirty="0" err="1" smtClean="0">
                <a:sym typeface="Wingdings" panose="05000000000000000000" pitchFamily="2" charset="2"/>
              </a:rPr>
              <a:t>although</a:t>
            </a:r>
            <a:r>
              <a:rPr lang="nb-NO" dirty="0" smtClean="0">
                <a:sym typeface="Wingdings" panose="05000000000000000000" pitchFamily="2" charset="2"/>
              </a:rPr>
              <a:t> </a:t>
            </a:r>
            <a:r>
              <a:rPr lang="nb-NO" dirty="0" err="1" smtClean="0">
                <a:sym typeface="Wingdings" panose="05000000000000000000" pitchFamily="2" charset="2"/>
              </a:rPr>
              <a:t>there</a:t>
            </a:r>
            <a:r>
              <a:rPr lang="nb-NO" dirty="0" smtClean="0">
                <a:sym typeface="Wingdings" panose="05000000000000000000" pitchFamily="2" charset="2"/>
              </a:rPr>
              <a:t> </a:t>
            </a:r>
            <a:r>
              <a:rPr lang="nb-NO" dirty="0" err="1" smtClean="0">
                <a:sym typeface="Wingdings" panose="05000000000000000000" pitchFamily="2" charset="2"/>
              </a:rPr>
              <a:t>were</a:t>
            </a:r>
            <a:r>
              <a:rPr lang="nb-NO" dirty="0" smtClean="0">
                <a:sym typeface="Wingdings" panose="05000000000000000000" pitchFamily="2" charset="2"/>
              </a:rPr>
              <a:t> </a:t>
            </a:r>
            <a:r>
              <a:rPr lang="nb-NO" dirty="0" err="1" smtClean="0">
                <a:sym typeface="Wingdings" panose="05000000000000000000" pitchFamily="2" charset="2"/>
              </a:rPr>
              <a:t>results</a:t>
            </a:r>
            <a:r>
              <a:rPr lang="nb-NO" dirty="0" smtClean="0">
                <a:sym typeface="Wingdings" panose="05000000000000000000" pitchFamily="2" charset="2"/>
              </a:rPr>
              <a:t> </a:t>
            </a:r>
            <a:r>
              <a:rPr lang="nb-NO" dirty="0" err="1" smtClean="0">
                <a:sym typeface="Wingdings" panose="05000000000000000000" pitchFamily="2" charset="2"/>
              </a:rPr>
              <a:t>there</a:t>
            </a:r>
            <a:r>
              <a:rPr lang="nb-NO" dirty="0">
                <a:sym typeface="Wingdings" panose="05000000000000000000" pitchFamily="2" charset="2"/>
              </a:rPr>
              <a:t>)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7931035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b-NO" dirty="0" err="1" smtClean="0"/>
              <a:t>Exception</a:t>
            </a:r>
            <a:r>
              <a:rPr lang="nb-NO" dirty="0" smtClean="0"/>
              <a:t> </a:t>
            </a:r>
            <a:r>
              <a:rPr lang="nb-NO" dirty="0" err="1" smtClean="0"/>
              <a:t>after</a:t>
            </a:r>
            <a:r>
              <a:rPr lang="nb-NO" dirty="0" smtClean="0"/>
              <a:t> </a:t>
            </a:r>
            <a:r>
              <a:rPr lang="nb-NO" dirty="0" err="1" smtClean="0"/>
              <a:t>applying</a:t>
            </a:r>
            <a:r>
              <a:rPr lang="nb-NO" dirty="0" smtClean="0"/>
              <a:t> filters </a:t>
            </a:r>
            <a:r>
              <a:rPr lang="nb-NO" dirty="0" err="1" smtClean="0"/>
              <a:t>after</a:t>
            </a:r>
            <a:r>
              <a:rPr lang="nb-NO" dirty="0" smtClean="0"/>
              <a:t> </a:t>
            </a:r>
            <a:r>
              <a:rPr lang="nb-NO" dirty="0" err="1" smtClean="0"/>
              <a:t>searching</a:t>
            </a:r>
            <a:r>
              <a:rPr lang="nb-NO" dirty="0" smtClean="0"/>
              <a:t> for 1 protein and </a:t>
            </a:r>
            <a:r>
              <a:rPr lang="nb-NO" dirty="0" err="1" smtClean="0"/>
              <a:t>loading</a:t>
            </a:r>
            <a:r>
              <a:rPr lang="nb-NO" dirty="0" smtClean="0"/>
              <a:t> all </a:t>
            </a:r>
            <a:r>
              <a:rPr lang="nb-NO" dirty="0" err="1" smtClean="0"/>
              <a:t>results</a:t>
            </a:r>
            <a:r>
              <a:rPr lang="nb-NO" dirty="0" smtClean="0"/>
              <a:t>. </a:t>
            </a:r>
            <a:r>
              <a:rPr lang="nb-NO" dirty="0" err="1" smtClean="0"/>
              <a:t>Tried</a:t>
            </a:r>
            <a:r>
              <a:rPr lang="nb-NO" dirty="0" smtClean="0"/>
              <a:t> to </a:t>
            </a:r>
            <a:r>
              <a:rPr lang="nb-NO" dirty="0" err="1" smtClean="0"/>
              <a:t>apply</a:t>
            </a:r>
            <a:r>
              <a:rPr lang="nb-NO" dirty="0" smtClean="0"/>
              <a:t> SRM filter </a:t>
            </a:r>
            <a:r>
              <a:rPr lang="nb-NO" dirty="0" err="1" smtClean="0"/>
              <a:t>on</a:t>
            </a:r>
            <a:r>
              <a:rPr lang="nb-NO" dirty="0" smtClean="0"/>
              <a:t> </a:t>
            </a:r>
            <a:r>
              <a:rPr lang="nb-NO" dirty="0" err="1" smtClean="0"/>
              <a:t>the</a:t>
            </a:r>
            <a:r>
              <a:rPr lang="nb-NO" dirty="0" smtClean="0"/>
              <a:t> heat </a:t>
            </a:r>
            <a:r>
              <a:rPr lang="nb-NO" dirty="0" err="1" smtClean="0"/>
              <a:t>map</a:t>
            </a:r>
            <a:endParaRPr lang="nb-NO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3333" t="11795" r="32971" b="5113"/>
          <a:stretch/>
        </p:blipFill>
        <p:spPr>
          <a:xfrm>
            <a:off x="1268154" y="2466975"/>
            <a:ext cx="8714046" cy="402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2657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</TotalTime>
  <Words>280</Words>
  <Application>Microsoft Office PowerPoint</Application>
  <PresentationFormat>Widescreen</PresentationFormat>
  <Paragraphs>19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Wingdings</vt:lpstr>
      <vt:lpstr>Office Theme</vt:lpstr>
      <vt:lpstr>Comments CSF-PR</vt:lpstr>
      <vt:lpstr>Heading naming issues  (Search Amyloid  load all Heat  map</vt:lpstr>
      <vt:lpstr>What is this letter? Should be Lleó</vt:lpstr>
      <vt:lpstr>Include PMID in here to make it clearer what the colouring means</vt:lpstr>
      <vt:lpstr>Sorting/Order of disease groups in heat map</vt:lpstr>
      <vt:lpstr>After serach Recombine  MS selected  Original names</vt:lpstr>
      <vt:lpstr>Protein details tab</vt:lpstr>
      <vt:lpstr>Shows only ALS after applying filter (PRM)</vt:lpstr>
      <vt:lpstr>Exception after applying filters after searching for 1 protein and loading all results. Tried to apply SRM filter on the heat map</vt:lpstr>
      <vt:lpstr>Filters</vt:lpstr>
      <vt:lpstr>Publication/Dataset specific proteins peptides etc seems to always be 0??</vt:lpstr>
    </vt:vector>
  </TitlesOfParts>
  <Company>UiB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Comments CSF-PR</dc:title>
  <dc:creator>Astrid Guldbrandsen</dc:creator>
  <cp:lastModifiedBy>Astrid Guldbrandsen</cp:lastModifiedBy>
  <cp:revision>17</cp:revision>
  <dcterms:created xsi:type="dcterms:W3CDTF">2020-01-21T12:35:15Z</dcterms:created>
  <dcterms:modified xsi:type="dcterms:W3CDTF">2020-02-14T14:29:53Z</dcterms:modified>
</cp:coreProperties>
</file>